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3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541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660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80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4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18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38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3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43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701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4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606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D87F3-63C0-4E03-A03F-B64D83963187}" type="datetimeFigureOut">
              <a:rPr lang="ko-KR" altLang="en-US" smtClean="0"/>
              <a:t>2023-02-10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2B48-B068-4A66-9E8C-A293C2123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706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그룹 30"/>
          <p:cNvGrpSpPr/>
          <p:nvPr/>
        </p:nvGrpSpPr>
        <p:grpSpPr>
          <a:xfrm>
            <a:off x="22965" y="351995"/>
            <a:ext cx="12146070" cy="6154009"/>
            <a:chOff x="22965" y="351995"/>
            <a:chExt cx="12146070" cy="6154009"/>
          </a:xfrm>
        </p:grpSpPr>
        <p:grpSp>
          <p:nvGrpSpPr>
            <p:cNvPr id="26" name="그룹 25"/>
            <p:cNvGrpSpPr/>
            <p:nvPr/>
          </p:nvGrpSpPr>
          <p:grpSpPr>
            <a:xfrm>
              <a:off x="22965" y="351995"/>
              <a:ext cx="12146070" cy="6154009"/>
              <a:chOff x="22965" y="351995"/>
              <a:chExt cx="12146070" cy="6154009"/>
            </a:xfrm>
          </p:grpSpPr>
          <p:pic>
            <p:nvPicPr>
              <p:cNvPr id="5" name="그림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2965" y="351995"/>
                <a:ext cx="12146070" cy="6154009"/>
              </a:xfrm>
              <a:prstGeom prst="rect">
                <a:avLst/>
              </a:prstGeom>
            </p:spPr>
          </p:pic>
          <p:pic>
            <p:nvPicPr>
              <p:cNvPr id="6" name="그림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360" y="4047418"/>
                <a:ext cx="1267002" cy="219106"/>
              </a:xfrm>
              <a:prstGeom prst="rect">
                <a:avLst/>
              </a:prstGeom>
            </p:spPr>
          </p:pic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35360" y="4665387"/>
                <a:ext cx="1162212" cy="190527"/>
              </a:xfrm>
              <a:prstGeom prst="rect">
                <a:avLst/>
              </a:prstGeom>
            </p:spPr>
          </p:pic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18073" y="3868083"/>
                <a:ext cx="2575862" cy="480632"/>
              </a:xfrm>
              <a:prstGeom prst="rect">
                <a:avLst/>
              </a:prstGeom>
            </p:spPr>
          </p:pic>
          <p:pic>
            <p:nvPicPr>
              <p:cNvPr id="9" name="그림 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13836" y="4658730"/>
                <a:ext cx="1228896" cy="209579"/>
              </a:xfrm>
              <a:prstGeom prst="rect">
                <a:avLst/>
              </a:prstGeom>
            </p:spPr>
          </p:pic>
          <p:pic>
            <p:nvPicPr>
              <p:cNvPr id="10" name="그림 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13451" y="3626984"/>
                <a:ext cx="1620810" cy="211369"/>
              </a:xfrm>
              <a:prstGeom prst="rect">
                <a:avLst/>
              </a:prstGeom>
            </p:spPr>
          </p:pic>
          <p:pic>
            <p:nvPicPr>
              <p:cNvPr id="11" name="그림 1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63859" y="3692589"/>
                <a:ext cx="543001" cy="152421"/>
              </a:xfrm>
              <a:prstGeom prst="rect">
                <a:avLst/>
              </a:prstGeom>
            </p:spPr>
          </p:pic>
          <p:pic>
            <p:nvPicPr>
              <p:cNvPr id="12" name="그림 1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06655" y="3893499"/>
                <a:ext cx="142895" cy="409632"/>
              </a:xfrm>
              <a:prstGeom prst="rect">
                <a:avLst/>
              </a:prstGeom>
            </p:spPr>
          </p:pic>
          <p:pic>
            <p:nvPicPr>
              <p:cNvPr id="13" name="그림 12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08113" y="3866320"/>
                <a:ext cx="1095528" cy="362001"/>
              </a:xfrm>
              <a:prstGeom prst="rect">
                <a:avLst/>
              </a:prstGeom>
            </p:spPr>
          </p:pic>
          <p:pic>
            <p:nvPicPr>
              <p:cNvPr id="14" name="그림 13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93008" y="4067524"/>
                <a:ext cx="1066949" cy="171474"/>
              </a:xfrm>
              <a:prstGeom prst="rect">
                <a:avLst/>
              </a:prstGeom>
            </p:spPr>
          </p:pic>
          <p:sp>
            <p:nvSpPr>
              <p:cNvPr id="15" name="직사각형 14"/>
              <p:cNvSpPr/>
              <p:nvPr/>
            </p:nvSpPr>
            <p:spPr>
              <a:xfrm>
                <a:off x="5911702" y="3848985"/>
                <a:ext cx="446568" cy="195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b="1" dirty="0" smtClean="0">
                    <a:solidFill>
                      <a:schemeClr val="tx1"/>
                    </a:solidFill>
                  </a:rPr>
                  <a:t>역임</a:t>
                </a:r>
                <a:endParaRPr lang="ko-KR" altLang="en-US" sz="10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7" name="그림 16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29395" y="4666478"/>
                <a:ext cx="142895" cy="161948"/>
              </a:xfrm>
              <a:prstGeom prst="rect">
                <a:avLst/>
              </a:prstGeom>
            </p:spPr>
          </p:pic>
          <p:pic>
            <p:nvPicPr>
              <p:cNvPr id="18" name="그림 17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106198" y="4619401"/>
                <a:ext cx="1305107" cy="228632"/>
              </a:xfrm>
              <a:prstGeom prst="rect">
                <a:avLst/>
              </a:prstGeom>
            </p:spPr>
          </p:pic>
          <p:pic>
            <p:nvPicPr>
              <p:cNvPr id="19" name="그림 18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338032" y="4675726"/>
                <a:ext cx="1124107" cy="142895"/>
              </a:xfrm>
              <a:prstGeom prst="rect">
                <a:avLst/>
              </a:prstGeom>
            </p:spPr>
          </p:pic>
          <p:pic>
            <p:nvPicPr>
              <p:cNvPr id="20" name="그림 19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84393" y="4474358"/>
                <a:ext cx="1333686" cy="161948"/>
              </a:xfrm>
              <a:prstGeom prst="rect">
                <a:avLst/>
              </a:prstGeom>
            </p:spPr>
          </p:pic>
          <p:pic>
            <p:nvPicPr>
              <p:cNvPr id="21" name="그림 20"/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102102" y="5298997"/>
                <a:ext cx="1590897" cy="181000"/>
              </a:xfrm>
              <a:prstGeom prst="rect">
                <a:avLst/>
              </a:prstGeom>
            </p:spPr>
          </p:pic>
          <p:pic>
            <p:nvPicPr>
              <p:cNvPr id="22" name="그림 21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18762" y="5271188"/>
                <a:ext cx="142895" cy="161948"/>
              </a:xfrm>
              <a:prstGeom prst="rect">
                <a:avLst/>
              </a:prstGeom>
            </p:spPr>
          </p:pic>
          <p:pic>
            <p:nvPicPr>
              <p:cNvPr id="23" name="그림 22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13323" y="5066994"/>
                <a:ext cx="1746634" cy="212092"/>
              </a:xfrm>
              <a:prstGeom prst="rect">
                <a:avLst/>
              </a:prstGeom>
            </p:spPr>
          </p:pic>
          <p:pic>
            <p:nvPicPr>
              <p:cNvPr id="25" name="그림 24"/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27605" y="5612762"/>
                <a:ext cx="590632" cy="161948"/>
              </a:xfrm>
              <a:prstGeom prst="rect">
                <a:avLst/>
              </a:prstGeom>
            </p:spPr>
          </p:pic>
          <p:pic>
            <p:nvPicPr>
              <p:cNvPr id="24" name="그림 23"/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274377" y="5571540"/>
                <a:ext cx="114316" cy="228632"/>
              </a:xfrm>
              <a:prstGeom prst="rect">
                <a:avLst/>
              </a:prstGeom>
            </p:spPr>
          </p:pic>
        </p:grpSp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742336" y="2678176"/>
              <a:ext cx="895475" cy="161948"/>
            </a:xfrm>
            <a:prstGeom prst="rect">
              <a:avLst/>
            </a:prstGeom>
          </p:spPr>
        </p:pic>
        <p:pic>
          <p:nvPicPr>
            <p:cNvPr id="28" name="그림 27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8351756" y="4303131"/>
              <a:ext cx="781159" cy="200053"/>
            </a:xfrm>
            <a:prstGeom prst="rect">
              <a:avLst/>
            </a:prstGeom>
          </p:spPr>
        </p:pic>
        <p:pic>
          <p:nvPicPr>
            <p:cNvPr id="29" name="그림 28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8032624" y="2681029"/>
              <a:ext cx="638264" cy="171474"/>
            </a:xfrm>
            <a:prstGeom prst="rect">
              <a:avLst/>
            </a:prstGeom>
          </p:spPr>
        </p:pic>
        <p:pic>
          <p:nvPicPr>
            <p:cNvPr id="30" name="그림 29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7837636" y="4358293"/>
              <a:ext cx="638264" cy="1714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09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전한민</dc:creator>
  <cp:lastModifiedBy>전한민</cp:lastModifiedBy>
  <cp:revision>6</cp:revision>
  <cp:lastPrinted>2023-02-10T04:53:55Z</cp:lastPrinted>
  <dcterms:created xsi:type="dcterms:W3CDTF">2023-02-10T04:34:28Z</dcterms:created>
  <dcterms:modified xsi:type="dcterms:W3CDTF">2023-02-10T05:19:51Z</dcterms:modified>
</cp:coreProperties>
</file>